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B8CAC4-E82E-4EEA-8364-270ACAF774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FB9F0-CAC1-4B05-BE89-070004FF6E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4" y="0"/>
            <a:ext cx="91667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4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 маме помогать, я цветочки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поливать,</a:t>
            </a:r>
            <a: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Воду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лейку я налью, и цветочки полью.</a:t>
            </a:r>
            <a: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7" y="1844824"/>
            <a:ext cx="4320482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110326" cy="3892251"/>
          </a:xfrm>
        </p:spPr>
      </p:pic>
    </p:spTree>
    <p:extLst>
      <p:ext uri="{BB962C8B-B14F-4D97-AF65-F5344CB8AC3E}">
        <p14:creationId xmlns:p14="http://schemas.microsoft.com/office/powerpoint/2010/main" val="8646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5212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шваброй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сходил,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возьму ведро с водой, пол протру я за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собой, А какая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красота, когда в доме чистота!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29710"/>
            <a:ext cx="7000102" cy="4726627"/>
          </a:xfrm>
        </p:spPr>
      </p:pic>
    </p:spTree>
    <p:extLst>
      <p:ext uri="{BB962C8B-B14F-4D97-AF65-F5344CB8AC3E}">
        <p14:creationId xmlns:p14="http://schemas.microsoft.com/office/powerpoint/2010/main" val="11836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из садика приду, милой маме помогу.</a:t>
            </a:r>
            <a:b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Пылесосом пожужжу.</a:t>
            </a:r>
            <a:b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3384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Чашки, ложки, и тарелок стройный ряд…</a:t>
            </a:r>
            <a:b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Мою, мою, я посуду</a:t>
            </a:r>
            <a:b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Целых полчаса подряд!</a:t>
            </a:r>
            <a:b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50839"/>
            <a:ext cx="3456383" cy="42864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82" y="1988840"/>
            <a:ext cx="3553414" cy="4248472"/>
          </a:xfrm>
        </p:spPr>
      </p:pic>
    </p:spTree>
    <p:extLst>
      <p:ext uri="{BB962C8B-B14F-4D97-AF65-F5344CB8AC3E}">
        <p14:creationId xmlns:p14="http://schemas.microsoft.com/office/powerpoint/2010/main" val="18390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kiwiki.com/uploads/posts/2022-02/1644895971_6-fikiwiki-com-p-kartinka-spasibo-za-vnimanie-dlya-prezenta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144000" cy="68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52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Буду маме помогать, я цветочки поливать, Воду в лейку я налью, и цветочки полью. </vt:lpstr>
      <vt:lpstr>Я за шваброй сходил, И возьму ведро с водой, пол протру я за собой, А какая красота, когда в доме чистота!</vt:lpstr>
      <vt:lpstr>Я из садика приду, милой маме помогу. Пылесосом пожужжу. </vt:lpstr>
      <vt:lpstr>Чашки, ложки, и тарелок стройный ряд… Мою, мою, я посуду Целых полчаса подряд!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</dc:creator>
  <cp:lastModifiedBy>notebook</cp:lastModifiedBy>
  <cp:revision>5</cp:revision>
  <dcterms:created xsi:type="dcterms:W3CDTF">2023-11-10T11:27:10Z</dcterms:created>
  <dcterms:modified xsi:type="dcterms:W3CDTF">2023-11-10T12:26:46Z</dcterms:modified>
</cp:coreProperties>
</file>