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67" d="100"/>
          <a:sy n="67" d="100"/>
        </p:scale>
        <p:origin x="-2904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AF42B-1C27-46A3-A0A9-B82CD7B2BCE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CAF8D-20B9-47DD-ABED-A6629A96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4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7A59A94-4936-42C3-85AC-BE80C484D36C}" type="slidenum">
              <a:rPr lang="ru-RU" altLang="ru-RU" smtClean="0">
                <a:solidFill>
                  <a:schemeClr val="tx2"/>
                </a:solidFill>
                <a:latin typeface="Tahoma" pitchFamily="34" charset="0"/>
              </a:rPr>
              <a:pPr/>
              <a:t>7</a:t>
            </a:fld>
            <a:endParaRPr lang="ru-RU" altLang="ru-RU" smtClean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43186" y="193239"/>
            <a:ext cx="495776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КЛАСС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«Нетрадиционные методы оздоровления детей и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технологии в ДОУ»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57804" y="518055"/>
            <a:ext cx="7408333" cy="345069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заключении хотелось бы сказать, что применение в работе ДОУ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технологий повышает результативность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-образовательного процесса, формирует у педагогов и родителей ценностные ориентации, направленные на сохранение и укрепление здоровья воспитанников, формирует положительные мотивации у педагогов ДОУ, родителей и детей.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652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8775" y="274403"/>
            <a:ext cx="5965099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детей – это будущее страны. А здоровье можно предопределить только движением. «Движение – это жизнь, - как говорил великий философ Аристотель, - Ничто так не истощает и не ослабляет человека, как продолжительное физическое бездействие». </a:t>
            </a:r>
            <a:endParaRPr lang="ru-RU" sz="28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8889" y="559189"/>
            <a:ext cx="60721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К </a:t>
            </a:r>
            <a:r>
              <a:rPr lang="ru-RU" sz="3200" b="1" i="1" dirty="0"/>
              <a:t>нетрадиционным формам (методам) оздоровления относятся:</a:t>
            </a:r>
            <a:endParaRPr lang="ru-RU" sz="3200" dirty="0"/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0188" y="2335797"/>
            <a:ext cx="57364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«Хождение босиком</a:t>
            </a:r>
            <a:r>
              <a:rPr lang="ru-RU" sz="2400" dirty="0" smtClean="0"/>
              <a:t>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«Дыхательная гимнастика» </a:t>
            </a:r>
            <a:endParaRPr lang="ru-RU" sz="2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«Массаж биологически активных точек тела</a:t>
            </a:r>
            <a:r>
              <a:rPr lang="ru-RU" sz="2400" dirty="0" smtClean="0"/>
              <a:t>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Зрительная гимнастика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Су </a:t>
            </a:r>
            <a:r>
              <a:rPr lang="ru-RU" sz="2400" dirty="0" err="1" smtClean="0"/>
              <a:t>Джок</a:t>
            </a:r>
            <a:r>
              <a:rPr lang="ru-RU" sz="2400" dirty="0" smtClean="0"/>
              <a:t> Терапия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ru-RU" sz="36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 здоровья:</a:t>
            </a:r>
            <a:br>
              <a:rPr lang="ru-RU" sz="36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Ритмопластика</a:t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Закаливающие процедуры </a:t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Корригирующие гимнастики</a:t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0033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4400" b="1" dirty="0" err="1">
                <a:solidFill>
                  <a:srgbClr val="0033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4400" b="1" dirty="0">
                <a:solidFill>
                  <a:srgbClr val="0033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5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142875"/>
            <a:ext cx="6643688" cy="6223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981075"/>
            <a:ext cx="5929312" cy="501967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err="1" smtClean="0">
                <a:solidFill>
                  <a:srgbClr val="7030A0"/>
                </a:solidFill>
              </a:rPr>
              <a:t>Стретчинг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— это комплекс упражнений, направленный на развитие гибкости и растяжки.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Ритмопластика</a:t>
            </a:r>
            <a:r>
              <a:rPr lang="ru-RU" sz="3600" b="1" dirty="0" smtClean="0">
                <a:solidFill>
                  <a:schemeClr val="bg1"/>
                </a:solidFill>
              </a:rPr>
              <a:t> - </a:t>
            </a:r>
            <a:r>
              <a:rPr lang="ru-RU" b="1" dirty="0" smtClean="0">
                <a:solidFill>
                  <a:schemeClr val="bg1"/>
                </a:solidFill>
              </a:rPr>
              <a:t>является музыкально-ритмическим психотренингом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9460" name="Picture 3" descr="D:\Архив\Олеся\Моя работа\для презент\5-t1yX1h-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929063"/>
            <a:ext cx="2540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52513"/>
            <a:ext cx="25098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039938"/>
          </a:xfrm>
        </p:spPr>
        <p:txBody>
          <a:bodyPr>
            <a:normAutofit fontScale="9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2800" b="1" dirty="0" err="1" smtClean="0">
                <a:solidFill>
                  <a:srgbClr val="7030A0"/>
                </a:solidFill>
                <a:ea typeface="+mn-ea"/>
                <a:cs typeface="+mn-cs"/>
              </a:rPr>
              <a:t>Фитбол</a:t>
            </a:r>
            <a:r>
              <a:rPr lang="ru-RU" sz="2800" b="1" dirty="0" smtClean="0">
                <a:solidFill>
                  <a:srgbClr val="7030A0"/>
                </a:solidFill>
                <a:ea typeface="+mn-ea"/>
                <a:cs typeface="+mn-cs"/>
              </a:rPr>
              <a:t>-гимнастика</a:t>
            </a:r>
            <a: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  <a:t>– это занятия на больших упругих мячах.</a:t>
            </a:r>
            <a: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20650" y="4297363"/>
            <a:ext cx="8229600" cy="20891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</a:t>
            </a:r>
          </a:p>
          <a:p>
            <a:pPr marL="0" indent="0">
              <a:buFont typeface="Wingdings" pitchFamily="2" charset="2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Динамические паузы </a:t>
            </a:r>
            <a:r>
              <a:rPr lang="ru-RU" b="1" dirty="0" smtClean="0">
                <a:solidFill>
                  <a:schemeClr val="tx1"/>
                </a:solidFill>
              </a:rPr>
              <a:t>- это      подвижные, хороводные игры, физкультурные минутки.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084388"/>
            <a:ext cx="497205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2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214313"/>
            <a:ext cx="5786437" cy="63579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Релаксация</a:t>
            </a:r>
            <a:r>
              <a:rPr lang="ru-RU" sz="2800" b="1" dirty="0" smtClean="0">
                <a:solidFill>
                  <a:schemeClr val="bg1"/>
                </a:solidFill>
              </a:rPr>
              <a:t> – снижение тонуса скелетной мускулатуры.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Пальчиковая гимнастика </a:t>
            </a:r>
            <a:r>
              <a:rPr lang="ru-RU" sz="2800" b="1" dirty="0" smtClean="0">
                <a:solidFill>
                  <a:schemeClr val="bg1"/>
                </a:solidFill>
              </a:rPr>
              <a:t>– гимнастика кистей рук, сопровождается короткими стихами.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Гимнастика для глаз </a:t>
            </a:r>
            <a:r>
              <a:rPr lang="ru-RU" sz="2800" b="1" dirty="0" smtClean="0">
                <a:solidFill>
                  <a:schemeClr val="bg1"/>
                </a:solidFill>
              </a:rPr>
              <a:t>-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комплекс упражнений для профилактики нарушений зрения. 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:\Users\Uzer\Desktop\ФОТО\IMG_2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3000396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716338"/>
            <a:ext cx="36703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8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357188"/>
            <a:ext cx="5472113" cy="62150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Дыхательная гимнастика </a:t>
            </a:r>
            <a:r>
              <a:rPr lang="ru-RU" sz="2400" b="1" dirty="0" smtClean="0">
                <a:solidFill>
                  <a:schemeClr val="tx1"/>
                </a:solidFill>
              </a:rPr>
              <a:t>-комплекс упражнений основанный на дыхательной функции организма. Укрепляет дыхательную мускулатуру, уменьшает заболевания </a:t>
            </a:r>
            <a:r>
              <a:rPr lang="ru-RU" sz="2400" b="1" dirty="0">
                <a:solidFill>
                  <a:schemeClr val="tx1"/>
                </a:solidFill>
              </a:rPr>
              <a:t>дыхательной системы</a:t>
            </a:r>
            <a:r>
              <a:rPr lang="ru-RU" sz="2400" b="1" dirty="0" smtClean="0">
                <a:solidFill>
                  <a:schemeClr val="tx1"/>
                </a:solidFill>
              </a:rPr>
              <a:t>;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Корригирующая гимнастика-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система специальных физических упражнений гимнастического характера, применяемых с целью устранения дефектов осанки и исправления искривлений позвоночника. 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2531" name="Picture 4" descr="D:\Архив\Олеся\Моя работа\для презент\лфк-массажи-ми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789363"/>
            <a:ext cx="3421063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-171450"/>
            <a:ext cx="340836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4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357188"/>
            <a:ext cx="5000625" cy="63579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err="1" smtClean="0">
                <a:solidFill>
                  <a:srgbClr val="7030A0"/>
                </a:solidFill>
              </a:rPr>
              <a:t>Самомассаж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-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это массаж, выполняемый самим ребёнком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Точечный самомассаж 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</a:rPr>
              <a:t>относится к рефлексотерапии, местом его воздействия являются рефлексогенные зоны, раздражение которых вызывает целенаправленную рефлекторную реакцию на определенный орган или систему.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23555" name="Picture 2" descr="D:\Архив\Олеся\Моя работа\для презент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69963"/>
            <a:ext cx="3241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3573463"/>
            <a:ext cx="353536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2724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290</TotalTime>
  <Words>243</Words>
  <Application>Microsoft Office PowerPoint</Application>
  <PresentationFormat>Экран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Технологии сохранения и стимулирования здоровья: Стретчинг Ритмопластика Динамические паузы Подвижные игры Закаливающие процедуры  Корригирующие гимнастики </vt:lpstr>
      <vt:lpstr>Презентация PowerPoint</vt:lpstr>
      <vt:lpstr>            Фитбол-гимнастика – это занятия на больших упругих мячах.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26</cp:revision>
  <dcterms:created xsi:type="dcterms:W3CDTF">2013-11-19T05:52:05Z</dcterms:created>
  <dcterms:modified xsi:type="dcterms:W3CDTF">2023-11-29T05:44:32Z</dcterms:modified>
</cp:coreProperties>
</file>